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5" r:id="rId6"/>
    <p:sldId id="278" r:id="rId7"/>
    <p:sldId id="277" r:id="rId8"/>
    <p:sldId id="270" r:id="rId9"/>
    <p:sldId id="266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4BCFA-01FA-479D-95A0-3A24502C66B4}" v="73" dt="2025-10-12T16:41:28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10/27/2025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83" r:id="rId4"/>
    <p:sldLayoutId id="2147483679" r:id="rId5"/>
    <p:sldLayoutId id="2147483680" r:id="rId6"/>
    <p:sldLayoutId id="2147483681" r:id="rId7"/>
    <p:sldLayoutId id="2147483682" r:id="rId8"/>
    <p:sldLayoutId id="214748367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dirty="0"/>
              <a:t>Steam</a:t>
            </a:r>
            <a:r>
              <a:rPr lang="en-US" dirty="0"/>
              <a:t> Game</a:t>
            </a:r>
            <a:r>
              <a:rPr lang="vi-VN" dirty="0"/>
              <a:t> Analysis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2550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800" b="0" dirty="0"/>
              <a:t>G</a:t>
            </a:r>
            <a:r>
              <a:rPr lang="en-US" sz="2800" b="0" dirty="0" err="1"/>
              <a:t>roup</a:t>
            </a:r>
            <a:r>
              <a:rPr lang="en-US" sz="2800" b="0" dirty="0"/>
              <a:t> 17</a:t>
            </a:r>
          </a:p>
          <a:p>
            <a:r>
              <a:rPr lang="en-US" sz="1800" b="0" dirty="0"/>
              <a:t>Ngo Duy Dat -20225480</a:t>
            </a:r>
          </a:p>
          <a:p>
            <a:r>
              <a:rPr lang="en-US" sz="1800" b="0" dirty="0"/>
              <a:t>Doi Si Thang – 20225528</a:t>
            </a:r>
          </a:p>
          <a:p>
            <a:r>
              <a:rPr lang="en-US" sz="1800" b="0" dirty="0"/>
              <a:t>Nguyen Nhat Minh – 20225510</a:t>
            </a:r>
          </a:p>
          <a:p>
            <a:r>
              <a:rPr lang="en-US" sz="1800" b="0" dirty="0"/>
              <a:t>Nguyen Hoang Son Tung – 20225536</a:t>
            </a:r>
          </a:p>
          <a:p>
            <a:r>
              <a:rPr lang="en-US" sz="1800" b="0" dirty="0"/>
              <a:t>Vu Tuan Truong - 20225535</a:t>
            </a:r>
          </a:p>
          <a:p>
            <a:endParaRPr lang="en-US" sz="2800" b="0" dirty="0"/>
          </a:p>
          <a:p>
            <a:r>
              <a:rPr lang="en-US" sz="2800" b="0" dirty="0"/>
              <a:t> </a:t>
            </a:r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683" y="1022086"/>
            <a:ext cx="8674100" cy="5303393"/>
          </a:xfrm>
        </p:spPr>
        <p:txBody>
          <a:bodyPr/>
          <a:lstStyle/>
          <a:p>
            <a:r>
              <a:rPr lang="en-US" sz="2400" dirty="0"/>
              <a:t>Motivation: </a:t>
            </a:r>
          </a:p>
          <a:p>
            <a:pPr lvl="1"/>
            <a:r>
              <a:rPr lang="en-US" sz="2000" dirty="0"/>
              <a:t>The gaming industry is dynamic and highly competitive.</a:t>
            </a:r>
          </a:p>
          <a:p>
            <a:pPr lvl="1"/>
            <a:r>
              <a:rPr lang="en-US" sz="2000" dirty="0"/>
              <a:t>Understanding player behavior, game popularity, and market trends is crucial.</a:t>
            </a:r>
          </a:p>
          <a:p>
            <a:r>
              <a:rPr lang="en-US" sz="2400" dirty="0"/>
              <a:t>Core Insight:</a:t>
            </a:r>
          </a:p>
          <a:p>
            <a:pPr lvl="1"/>
            <a:r>
              <a:rPr lang="en-US" sz="2000" dirty="0"/>
              <a:t>Track game performance metrics of games to understand real-time popularity and growth.</a:t>
            </a:r>
          </a:p>
          <a:p>
            <a:pPr lvl="1"/>
            <a:r>
              <a:rPr lang="en-US" sz="2000" dirty="0"/>
              <a:t>Analyze player demographics and sentiment to gauge player satisfaction and identify key features or issues.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683" y="1022086"/>
            <a:ext cx="8674100" cy="5303393"/>
          </a:xfrm>
        </p:spPr>
        <p:txBody>
          <a:bodyPr/>
          <a:lstStyle/>
          <a:p>
            <a:r>
              <a:rPr lang="en-US" dirty="0"/>
              <a:t>Scrape data from </a:t>
            </a:r>
            <a:r>
              <a:rPr lang="en-US" dirty="0" err="1"/>
              <a:t>SteamDB</a:t>
            </a:r>
            <a:r>
              <a:rPr lang="en-US" dirty="0"/>
              <a:t> and Steam </a:t>
            </a:r>
          </a:p>
          <a:p>
            <a:r>
              <a:rPr lang="en-US" dirty="0"/>
              <a:t>Clean, process streaming data using distributed framework</a:t>
            </a:r>
          </a:p>
          <a:p>
            <a:r>
              <a:rPr lang="en-US" dirty="0"/>
              <a:t>Analyze the data using </a:t>
            </a:r>
            <a:r>
              <a:rPr lang="en-US" dirty="0" err="1"/>
              <a:t>PowerBI</a:t>
            </a:r>
            <a:r>
              <a:rPr lang="en-US" dirty="0"/>
              <a:t> and ML to provide useful/predictive insights  </a:t>
            </a:r>
          </a:p>
        </p:txBody>
      </p:sp>
    </p:spTree>
    <p:extLst>
      <p:ext uri="{BB962C8B-B14F-4D97-AF65-F5344CB8AC3E}">
        <p14:creationId xmlns:p14="http://schemas.microsoft.com/office/powerpoint/2010/main" val="106114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AB491A-024B-1CB9-104E-BE3A93F81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elcome to Steam">
            <a:extLst>
              <a:ext uri="{FF2B5EF4-FFF2-40B4-BE49-F238E27FC236}">
                <a16:creationId xmlns:a16="http://schemas.microsoft.com/office/drawing/2014/main" id="{5571B665-77CB-E17F-BB06-4588371AB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9" r="18237"/>
          <a:stretch>
            <a:fillRect/>
          </a:stretch>
        </p:blipFill>
        <p:spPr bwMode="auto">
          <a:xfrm>
            <a:off x="20" y="10"/>
            <a:ext cx="72522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4" name="Rectangle 309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FD0D7-46E9-C3A4-FDAD-30CE7A43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Source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EF99A-243F-146D-2B1B-9D5178F184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latin typeface="+mn-lt"/>
                <a:ea typeface="+mn-ea"/>
                <a:cs typeface="+mn-cs"/>
              </a:rPr>
              <a:t>Steam: the world biggest online game distribution platform</a:t>
            </a:r>
          </a:p>
          <a:p>
            <a:r>
              <a:rPr lang="en-US" sz="1700">
                <a:latin typeface="+mn-lt"/>
                <a:ea typeface="+mn-ea"/>
                <a:cs typeface="+mn-cs"/>
              </a:rPr>
              <a:t>Types of data:</a:t>
            </a:r>
          </a:p>
          <a:p>
            <a:pPr lvl="1"/>
            <a:r>
              <a:rPr lang="en-US" sz="1700">
                <a:latin typeface="+mn-lt"/>
                <a:ea typeface="+mn-ea"/>
                <a:cs typeface="+mn-cs"/>
              </a:rPr>
              <a:t>Game details: id, price, rating, current players, …</a:t>
            </a:r>
          </a:p>
          <a:p>
            <a:pPr lvl="1"/>
            <a:r>
              <a:rPr lang="en-US" sz="1700">
                <a:latin typeface="+mn-lt"/>
                <a:ea typeface="+mn-ea"/>
                <a:cs typeface="+mn-cs"/>
              </a:rPr>
              <a:t>Game reviews: user ratings, comments, play time</a:t>
            </a:r>
          </a:p>
          <a:p>
            <a:pPr lvl="1"/>
            <a:r>
              <a:rPr lang="en-US" sz="1700">
                <a:latin typeface="+mn-lt"/>
                <a:ea typeface="+mn-ea"/>
                <a:cs typeface="+mn-cs"/>
              </a:rPr>
              <a:t>User data: Game library, play time</a:t>
            </a:r>
          </a:p>
          <a:p>
            <a:pPr lvl="1"/>
            <a:endParaRPr lang="en-US" sz="1700"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43EA9C-0667-1FD6-4940-EC5B44D5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9EA0BE3B-158A-4EDF-80DC-E394A0D1600F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5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 Stack</a:t>
            </a:r>
            <a:endParaRPr lang="en-US" dirty="0"/>
          </a:p>
        </p:txBody>
      </p:sp>
      <p:pic>
        <p:nvPicPr>
          <p:cNvPr id="2050" name="Picture 2" descr="MongoDB là gì? Cơ sở dữ liệu phi quan hệ">
            <a:extLst>
              <a:ext uri="{FF2B5EF4-FFF2-40B4-BE49-F238E27FC236}">
                <a16:creationId xmlns:a16="http://schemas.microsoft.com/office/drawing/2014/main" id="{1E991218-BF34-32A5-A3CA-BD7EC83C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4" y="1892703"/>
            <a:ext cx="2696326" cy="73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afka là gì? Tại sao nó lại phổ biến ...">
            <a:extLst>
              <a:ext uri="{FF2B5EF4-FFF2-40B4-BE49-F238E27FC236}">
                <a16:creationId xmlns:a16="http://schemas.microsoft.com/office/drawing/2014/main" id="{2FC260C3-93AF-63BB-5614-B8041227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39" y="1726720"/>
            <a:ext cx="2345152" cy="11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DFS Operations. The main objective of this article is… | by Ahmet Okan  YILMAZ | Medium">
            <a:extLst>
              <a:ext uri="{FF2B5EF4-FFF2-40B4-BE49-F238E27FC236}">
                <a16:creationId xmlns:a16="http://schemas.microsoft.com/office/drawing/2014/main" id="{0183478C-4287-654A-1AAB-DE0410498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0" y="2996365"/>
            <a:ext cx="31242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pache Airflow - Wikipedia">
            <a:extLst>
              <a:ext uri="{FF2B5EF4-FFF2-40B4-BE49-F238E27FC236}">
                <a16:creationId xmlns:a16="http://schemas.microsoft.com/office/drawing/2014/main" id="{47E6B8BB-E06B-842E-0F92-52EFD801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33" y="3127281"/>
            <a:ext cx="2197158" cy="84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ySpark Overview — PySpark 4.0.1 ...">
            <a:extLst>
              <a:ext uri="{FF2B5EF4-FFF2-40B4-BE49-F238E27FC236}">
                <a16:creationId xmlns:a16="http://schemas.microsoft.com/office/drawing/2014/main" id="{B46424D7-B390-8150-7BBC-399D27CB1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3" y="4278709"/>
            <a:ext cx="2027016" cy="107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Managing Server Roles | K3s">
            <a:extLst>
              <a:ext uri="{FF2B5EF4-FFF2-40B4-BE49-F238E27FC236}">
                <a16:creationId xmlns:a16="http://schemas.microsoft.com/office/drawing/2014/main" id="{D8BFD650-AB10-BA06-2FA4-B81D402D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97" y="4512031"/>
            <a:ext cx="2203247" cy="84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east (@feast_dev) / X">
            <a:extLst>
              <a:ext uri="{FF2B5EF4-FFF2-40B4-BE49-F238E27FC236}">
                <a16:creationId xmlns:a16="http://schemas.microsoft.com/office/drawing/2014/main" id="{260B156E-0211-476D-B96A-218F62DC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383" y="1808892"/>
            <a:ext cx="1079377" cy="107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Trino (SQL query engine) - Wikipedia">
            <a:extLst>
              <a:ext uri="{FF2B5EF4-FFF2-40B4-BE49-F238E27FC236}">
                <a16:creationId xmlns:a16="http://schemas.microsoft.com/office/drawing/2014/main" id="{BC211BAE-E31F-42AE-B6B1-93FA6966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55" y="3052827"/>
            <a:ext cx="2116631" cy="99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What is DQOps Data Quality Operations Center">
            <a:extLst>
              <a:ext uri="{FF2B5EF4-FFF2-40B4-BE49-F238E27FC236}">
                <a16:creationId xmlns:a16="http://schemas.microsoft.com/office/drawing/2014/main" id="{D124AAD7-05B5-484B-99B8-E6D519CD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839" y="4512031"/>
            <a:ext cx="3264461" cy="85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Architecture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5E3E5B9-2A39-9A73-79C7-9D615A5D72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847474" cy="284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4810977F-B75F-2C47-A2A4-B20CC8CEE2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5684" y="1022684"/>
            <a:ext cx="2558716" cy="25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44EFE959-D1E6-409C-B305-1BD42320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95" y="872901"/>
            <a:ext cx="6863010" cy="547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4B0F567DB6A048A3BD294556057AFF" ma:contentTypeVersion="10" ma:contentTypeDescription="Create a new document." ma:contentTypeScope="" ma:versionID="31c0f740d92a5fb9e81516f754310f2c">
  <xsd:schema xmlns:xsd="http://www.w3.org/2001/XMLSchema" xmlns:xs="http://www.w3.org/2001/XMLSchema" xmlns:p="http://schemas.microsoft.com/office/2006/metadata/properties" xmlns:ns3="2a578b54-47b9-4ee9-8bf0-b042a4683d6c" targetNamespace="http://schemas.microsoft.com/office/2006/metadata/properties" ma:root="true" ma:fieldsID="e063773740d8993c43ca851e59441d5c" ns3:_="">
    <xsd:import namespace="2a578b54-47b9-4ee9-8bf0-b042a4683d6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BillingMetadata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78b54-47b9-4ee9-8bf0-b042a4683d6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6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CB3463-96C8-488B-B922-45134A704552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a578b54-47b9-4ee9-8bf0-b042a4683d6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C15E98E-1142-43DA-ABA7-DE52E5B52E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27E607-237F-4AF9-B8C0-BBD832EEB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578b54-47b9-4ee9-8bf0-b042a4683d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</TotalTime>
  <Words>177</Words>
  <Application>Microsoft Office PowerPoint</Application>
  <PresentationFormat>On-screen Show (4:3)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Lato</vt:lpstr>
      <vt:lpstr>Office Theme</vt:lpstr>
      <vt:lpstr>PowerPoint Presentation</vt:lpstr>
      <vt:lpstr>Overview</vt:lpstr>
      <vt:lpstr>Problem</vt:lpstr>
      <vt:lpstr>Data Source</vt:lpstr>
      <vt:lpstr>Tech Stack</vt:lpstr>
      <vt:lpstr>Project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Hoang Son Tung</cp:lastModifiedBy>
  <cp:revision>17</cp:revision>
  <dcterms:created xsi:type="dcterms:W3CDTF">2021-05-28T04:32:29Z</dcterms:created>
  <dcterms:modified xsi:type="dcterms:W3CDTF">2025-10-27T02:44:56Z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0x0101002D4B0F567DB6A048A3BD294556057AFF</vt:lpwstr>
  </property>
</Properties>
</file>